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2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7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9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1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6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2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0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99BC1-4226-1A49-A16C-7BDAD9F5A6CE}" type="datetimeFigureOut">
              <a:rPr lang="en-US" smtClean="0"/>
              <a:t>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C1EFA-F675-7744-B3D6-5E6DA8512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1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robodk.com/blog/motion-planning-tre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Planning and Navigation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1270785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in Dynamic Scenes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91" r="-15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549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– 10%</a:t>
            </a:r>
          </a:p>
          <a:p>
            <a:r>
              <a:rPr lang="en-US" dirty="0"/>
              <a:t>Assignments – 40% (2 * 20)</a:t>
            </a:r>
          </a:p>
          <a:p>
            <a:r>
              <a:rPr lang="en-US" dirty="0"/>
              <a:t>Project – 20%</a:t>
            </a:r>
          </a:p>
          <a:p>
            <a:r>
              <a:rPr lang="en-US" dirty="0"/>
              <a:t>End </a:t>
            </a:r>
            <a:r>
              <a:rPr lang="en-US" dirty="0" err="1"/>
              <a:t>Sem</a:t>
            </a:r>
            <a:r>
              <a:rPr lang="en-US" dirty="0"/>
              <a:t> – 30%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7DA54-6EE5-5072-D08D-FB1723E1F0DC}"/>
              </a:ext>
            </a:extLst>
          </p:cNvPr>
          <p:cNvSpPr txBox="1"/>
          <p:nvPr/>
        </p:nvSpPr>
        <p:spPr>
          <a:xfrm>
            <a:off x="5921829" y="2416629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4 assignments</a:t>
            </a:r>
          </a:p>
        </p:txBody>
      </p:sp>
    </p:spTree>
    <p:extLst>
      <p:ext uri="{BB962C8B-B14F-4D97-AF65-F5344CB8AC3E}">
        <p14:creationId xmlns:p14="http://schemas.microsoft.com/office/powerpoint/2010/main" val="99742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is Very Commonplace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https://robodk.com/blog/motion-planning-trend/</a:t>
            </a:r>
            <a:endParaRPr lang="en-US" sz="2400" dirty="0"/>
          </a:p>
          <a:p>
            <a:pPr lvl="1"/>
            <a:r>
              <a:rPr lang="en-US" sz="2000" dirty="0"/>
              <a:t>Why is it such a big trend??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ManipulatorPlann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2" y="2603217"/>
            <a:ext cx="3901440" cy="2202180"/>
          </a:xfrm>
          <a:prstGeom prst="rect">
            <a:avLst/>
          </a:prstGeom>
        </p:spPr>
      </p:pic>
      <p:pic>
        <p:nvPicPr>
          <p:cNvPr id="6" name="Picture 5" descr="WarehousePlann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30" y="2624937"/>
            <a:ext cx="3733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a Big Trend</a:t>
            </a:r>
          </a:p>
        </p:txBody>
      </p:sp>
      <p:pic>
        <p:nvPicPr>
          <p:cNvPr id="4" name="Picture 3" descr="SLAM_Car-1024x57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9693"/>
            <a:ext cx="3901440" cy="2194560"/>
          </a:xfrm>
          <a:prstGeom prst="rect">
            <a:avLst/>
          </a:prstGeom>
        </p:spPr>
      </p:pic>
      <p:pic>
        <p:nvPicPr>
          <p:cNvPr id="5" name="Picture 4" descr="HexacopterPlan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87" y="1609693"/>
            <a:ext cx="4286250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6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Classical AI Methods: Grid Based Planning</a:t>
            </a:r>
          </a:p>
        </p:txBody>
      </p:sp>
      <p:pic>
        <p:nvPicPr>
          <p:cNvPr id="4" name="Content Placeholder 3" descr="GridNav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78" r="-36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056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Classical AI </a:t>
            </a:r>
            <a:r>
              <a:rPr lang="en-US" sz="3200" dirty="0" err="1"/>
              <a:t>Methods:Configuration</a:t>
            </a:r>
            <a:r>
              <a:rPr lang="en-US" sz="3200" dirty="0"/>
              <a:t> Space Planning</a:t>
            </a:r>
          </a:p>
        </p:txBody>
      </p:sp>
      <p:pic>
        <p:nvPicPr>
          <p:cNvPr id="4" name="Content Placeholder 3" descr="CSPlanning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13" b="-149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1963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 Planning</a:t>
            </a:r>
          </a:p>
        </p:txBody>
      </p:sp>
      <p:pic>
        <p:nvPicPr>
          <p:cNvPr id="4" name="Picture 3" descr="RRTPlan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23" y="1824037"/>
            <a:ext cx="5674995" cy="43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9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Dynamics Planning: </a:t>
            </a:r>
            <a:br>
              <a:rPr lang="en-US" dirty="0"/>
            </a:br>
            <a:r>
              <a:rPr lang="en-US" dirty="0"/>
              <a:t>Incorporating Force and Torques</a:t>
            </a:r>
          </a:p>
        </p:txBody>
      </p:sp>
      <p:pic>
        <p:nvPicPr>
          <p:cNvPr id="4" name="Picture 3" descr="DynamicsPlan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84400"/>
            <a:ext cx="530352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6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Methods: </a:t>
            </a:r>
            <a:br>
              <a:rPr lang="en-US" dirty="0"/>
            </a:br>
            <a:r>
              <a:rPr lang="en-US" dirty="0"/>
              <a:t>Trajectory </a:t>
            </a:r>
            <a:r>
              <a:rPr lang="en-US" dirty="0" err="1"/>
              <a:t>Parametrization</a:t>
            </a:r>
            <a:endParaRPr lang="en-US" dirty="0"/>
          </a:p>
        </p:txBody>
      </p:sp>
      <p:pic>
        <p:nvPicPr>
          <p:cNvPr id="4" name="Content Placeholder 3" descr="BernsteinPolynomi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" b="2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125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Methods: </a:t>
            </a:r>
            <a:br>
              <a:rPr lang="en-US" dirty="0"/>
            </a:br>
            <a:r>
              <a:rPr lang="en-US" dirty="0"/>
              <a:t>Model Predictive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video</a:t>
            </a:r>
          </a:p>
        </p:txBody>
      </p:sp>
    </p:spTree>
    <p:extLst>
      <p:ext uri="{BB962C8B-B14F-4D97-AF65-F5344CB8AC3E}">
        <p14:creationId xmlns:p14="http://schemas.microsoft.com/office/powerpoint/2010/main" val="1478303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105</Words>
  <Application>Microsoft Macintosh PowerPoint</Application>
  <PresentationFormat>On-screen Show (4:3)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Planning and Navigation </vt:lpstr>
      <vt:lpstr>The Idea is Very Commonplace</vt:lpstr>
      <vt:lpstr>Why is It a Big Trend</vt:lpstr>
      <vt:lpstr>Classical AI Methods: Grid Based Planning</vt:lpstr>
      <vt:lpstr>Classical AI Methods:Configuration Space Planning</vt:lpstr>
      <vt:lpstr>Kinematic Planning</vt:lpstr>
      <vt:lpstr>Dynamics Planning:  Incorporating Force and Torques</vt:lpstr>
      <vt:lpstr>Optimization Methods:  Trajectory Parametrization</vt:lpstr>
      <vt:lpstr>Optimization Methods:  Model Predictive Control</vt:lpstr>
      <vt:lpstr>Planning in Dynamic Scenes</vt:lpstr>
      <vt:lpstr>Course Layout</vt:lpstr>
    </vt:vector>
  </TitlesOfParts>
  <Company>IIIT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and Navigation </dc:title>
  <dc:creator>K Madhava  Krishna</dc:creator>
  <cp:lastModifiedBy>Rachakonda Hrithik Sagar</cp:lastModifiedBy>
  <cp:revision>18</cp:revision>
  <dcterms:created xsi:type="dcterms:W3CDTF">2021-01-03T14:08:15Z</dcterms:created>
  <dcterms:modified xsi:type="dcterms:W3CDTF">2024-01-03T16:09:49Z</dcterms:modified>
</cp:coreProperties>
</file>